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g"/>
  <Override PartName="/ppt/media/image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256" r:id="rId3"/>
    <p:sldId id="29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901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362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1126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73581" y="1582053"/>
            <a:ext cx="6796836" cy="1473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7897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0718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9138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0162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429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634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54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446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292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17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27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458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501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05/03/2026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495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29257" y="658749"/>
            <a:ext cx="6285484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8422" y="1328038"/>
            <a:ext cx="8587740" cy="4592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539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6609" y="4503890"/>
            <a:ext cx="124606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0" cap="none" spc="0" normalizeH="0" baseline="0" noProof="0" dirty="0">
                <a:ln>
                  <a:noFill/>
                </a:ln>
                <a:solidFill>
                  <a:srgbClr val="767070"/>
                </a:solidFill>
                <a:effectLst/>
                <a:uLnTx/>
                <a:uFillTx/>
                <a:latin typeface="Verdana"/>
                <a:cs typeface="Verdana"/>
              </a:rPr>
              <a:t>2026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59379" y="3802170"/>
            <a:ext cx="3825240" cy="166370"/>
          </a:xfrm>
          <a:custGeom>
            <a:avLst/>
            <a:gdLst/>
            <a:ahLst/>
            <a:cxnLst/>
            <a:rect l="l" t="t" r="r" b="b"/>
            <a:pathLst>
              <a:path w="3825240" h="166370">
                <a:moveTo>
                  <a:pt x="3825240" y="0"/>
                </a:moveTo>
                <a:lnTo>
                  <a:pt x="0" y="0"/>
                </a:lnTo>
                <a:lnTo>
                  <a:pt x="0" y="166115"/>
                </a:lnTo>
                <a:lnTo>
                  <a:pt x="3825240" y="166115"/>
                </a:lnTo>
                <a:lnTo>
                  <a:pt x="3825240" y="0"/>
                </a:lnTo>
                <a:close/>
              </a:path>
            </a:pathLst>
          </a:custGeom>
          <a:solidFill>
            <a:srgbClr val="006C6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59379" y="4101132"/>
            <a:ext cx="3825240" cy="166370"/>
          </a:xfrm>
          <a:custGeom>
            <a:avLst/>
            <a:gdLst/>
            <a:ahLst/>
            <a:cxnLst/>
            <a:rect l="l" t="t" r="r" b="b"/>
            <a:pathLst>
              <a:path w="3825240" h="166370">
                <a:moveTo>
                  <a:pt x="3825240" y="0"/>
                </a:moveTo>
                <a:lnTo>
                  <a:pt x="0" y="0"/>
                </a:lnTo>
                <a:lnTo>
                  <a:pt x="0" y="166115"/>
                </a:lnTo>
                <a:lnTo>
                  <a:pt x="3825240" y="166115"/>
                </a:lnTo>
                <a:lnTo>
                  <a:pt x="3825240" y="0"/>
                </a:lnTo>
                <a:close/>
              </a:path>
            </a:pathLst>
          </a:custGeom>
          <a:solidFill>
            <a:srgbClr val="009C84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ctrTitle"/>
          </p:nvPr>
        </p:nvSpPr>
        <p:spPr>
          <a:xfrm>
            <a:off x="769669" y="1169209"/>
            <a:ext cx="7604659" cy="2566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2250" marR="5080" indent="-39688" algn="ctr">
              <a:lnSpc>
                <a:spcPct val="105600"/>
              </a:lnSpc>
              <a:spcBef>
                <a:spcPts val="105"/>
              </a:spcBef>
            </a:pPr>
            <a:r>
              <a:rPr sz="4000" dirty="0">
                <a:solidFill>
                  <a:srgbClr val="585858"/>
                </a:solidFill>
                <a:latin typeface="Verdana"/>
                <a:cs typeface="Verdana"/>
              </a:rPr>
              <a:t>PUNTO</a:t>
            </a:r>
            <a:r>
              <a:rPr sz="4000" spc="-1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4000" spc="-10" dirty="0">
                <a:solidFill>
                  <a:srgbClr val="585858"/>
                </a:solidFill>
                <a:latin typeface="Verdana"/>
                <a:cs typeface="Verdana"/>
              </a:rPr>
              <a:t>No.</a:t>
            </a:r>
            <a:r>
              <a:rPr lang="es-MX" sz="4000" spc="-10" dirty="0">
                <a:solidFill>
                  <a:srgbClr val="585858"/>
                </a:solidFill>
                <a:latin typeface="Verdana"/>
                <a:cs typeface="Verdana"/>
              </a:rPr>
              <a:t>7.6</a:t>
            </a:r>
            <a:r>
              <a:rPr sz="4000" spc="-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lang="es-MX" sz="4000" dirty="0">
                <a:solidFill>
                  <a:srgbClr val="585858"/>
                </a:solidFill>
                <a:latin typeface="Verdana"/>
                <a:cs typeface="Verdana"/>
              </a:rPr>
              <a:t>TABULADOR DE VIÁTICOS NACIONALES E INTERNACIONALES</a:t>
            </a:r>
            <a:endParaRPr sz="4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1E0F4798-E9E7-FBA1-B596-0BA2FC3404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083125"/>
              </p:ext>
            </p:extLst>
          </p:nvPr>
        </p:nvGraphicFramePr>
        <p:xfrm>
          <a:off x="257557" y="1265106"/>
          <a:ext cx="8628885" cy="4327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0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6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4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492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4025" marR="446405" indent="24130"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NIVELES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sz="1400" b="1" spc="-4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1400" b="1" spc="-1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</a:t>
                      </a:r>
                      <a:r>
                        <a:rPr sz="1400" b="1" spc="-2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</a:t>
                      </a:r>
                      <a:r>
                        <a:rPr sz="1400" b="1" spc="-1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Ó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314960" marR="305435" indent="-127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A). - </a:t>
                      </a:r>
                      <a:r>
                        <a:rPr sz="1400" b="1" spc="-4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TARIFA </a:t>
                      </a:r>
                      <a:r>
                        <a:rPr sz="1400" b="1" spc="-4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1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sz="1400" b="1" spc="-10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1400" b="1" spc="-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1400" b="1" spc="-10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r>
                        <a:rPr sz="1400" b="1" spc="1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 VIÁTICOS</a:t>
                      </a: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201295" indent="-127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B). </a:t>
                      </a:r>
                      <a:r>
                        <a:rPr sz="1400" b="1" spc="-4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TARIFA </a:t>
                      </a:r>
                      <a:r>
                        <a:rPr sz="1400" b="1" spc="-3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1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NACIONAL</a:t>
                      </a:r>
                      <a:r>
                        <a:rPr sz="1400" b="1" spc="-9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sz="1400" b="1" spc="-4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VIÁTICOS</a:t>
                      </a: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162560" marR="15367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C).</a:t>
                      </a:r>
                      <a:r>
                        <a:rPr sz="1400" b="1" spc="-3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sz="1400" b="1" spc="-4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TARIFA</a:t>
                      </a:r>
                      <a:r>
                        <a:rPr sz="1400" b="1" spc="-4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sz="1400" b="1" spc="-4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VIÁTICOS AL </a:t>
                      </a:r>
                      <a:r>
                        <a:rPr sz="1400" b="1" spc="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EXTRANJERO</a:t>
                      </a:r>
                      <a:endParaRPr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226695" marR="158115" indent="-5969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D).</a:t>
                      </a:r>
                      <a:r>
                        <a:rPr sz="1400" b="1" spc="-4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sz="1400" b="1" spc="-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1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GASTOS </a:t>
                      </a:r>
                      <a:r>
                        <a:rPr sz="1400" b="1" spc="-4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sz="1400" b="1" spc="-4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CAMINO</a:t>
                      </a:r>
                      <a:endParaRPr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1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EFD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IMPORTE</a:t>
                      </a:r>
                      <a:r>
                        <a:rPr sz="1400" b="1" spc="-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PESOS</a:t>
                      </a:r>
                      <a:r>
                        <a:rPr sz="1400" b="1" spc="-4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($)</a:t>
                      </a: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IMPORTE</a:t>
                      </a:r>
                      <a:r>
                        <a:rPr sz="1400" b="1" spc="-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PESOS</a:t>
                      </a:r>
                      <a:r>
                        <a:rPr sz="1400" b="1" spc="-4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($)</a:t>
                      </a: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276860" marR="26797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IMPORTE</a:t>
                      </a:r>
                      <a:r>
                        <a:rPr sz="1400" b="1" spc="-9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</a:t>
                      </a:r>
                      <a:r>
                        <a:rPr sz="1400" b="1" spc="-4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DÓLARES </a:t>
                      </a:r>
                      <a:r>
                        <a:rPr sz="1400" b="1" spc="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AMERICANO</a:t>
                      </a:r>
                      <a:endParaRPr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IMPORTE</a:t>
                      </a:r>
                      <a:r>
                        <a:rPr sz="1400" b="1" spc="-5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PESOS</a:t>
                      </a:r>
                      <a:r>
                        <a:rPr sz="1400" b="1" spc="-45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($)</a:t>
                      </a:r>
                    </a:p>
                  </a:txBody>
                  <a:tcPr marL="0" marR="0" marT="3429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9C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600.00</a:t>
                      </a: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582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SUBSECRETARIO</a:t>
                      </a:r>
                      <a:r>
                        <a:rPr sz="1400" b="1" spc="-6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60070" marR="552450" algn="ctr">
                        <a:lnSpc>
                          <a:spcPct val="114999"/>
                        </a:lnSpc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</a:t>
                      </a: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sz="1400" b="1" spc="-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 </a:t>
                      </a: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500.00</a:t>
                      </a: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2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</a:t>
                      </a:r>
                    </a:p>
                  </a:txBody>
                  <a:tcPr marL="0" marR="0" marT="132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SUBDIRECTOR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</a:t>
                      </a: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0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JEFE</a:t>
                      </a:r>
                      <a:r>
                        <a:rPr sz="1400" b="1" spc="-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655"/>
                        </a:lnSpc>
                        <a:spcBef>
                          <a:spcPts val="254"/>
                        </a:spcBef>
                      </a:pPr>
                      <a:r>
                        <a:rPr sz="1400" b="1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DEPARTAMENTO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400.00</a:t>
                      </a: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471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</a:t>
                      </a:r>
                      <a:r>
                        <a:rPr sz="1400" b="1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sz="1400" b="1" spc="-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8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8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8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100.00</a:t>
                      </a:r>
                      <a:endParaRPr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8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300.00</a:t>
                      </a:r>
                      <a:endParaRPr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167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302</TotalTime>
  <Words>94</Words>
  <Application>Microsoft Office PowerPoint</Application>
  <PresentationFormat>Presentación en pantalla (4:3)</PresentationFormat>
  <Paragraphs>51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Office Theme</vt:lpstr>
      <vt:lpstr>PUNTO No.7.6 TABULADOR DE VIÁTICOS NACIONALES E INTERNACIONALES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arena saldaña</cp:lastModifiedBy>
  <cp:revision>28</cp:revision>
  <dcterms:created xsi:type="dcterms:W3CDTF">2022-05-16T17:55:16Z</dcterms:created>
  <dcterms:modified xsi:type="dcterms:W3CDTF">2026-03-06T04:54:02Z</dcterms:modified>
</cp:coreProperties>
</file>